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8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2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7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1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5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8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FA86-C661-1741-B3E4-106480A81F70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B599-1705-8B42-8502-243F195B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96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Calvary Student</dc:creator>
  <cp:lastModifiedBy>Calvary Student</cp:lastModifiedBy>
  <cp:revision>1</cp:revision>
  <dcterms:created xsi:type="dcterms:W3CDTF">2013-10-29T18:46:43Z</dcterms:created>
  <dcterms:modified xsi:type="dcterms:W3CDTF">2013-10-29T18:47:22Z</dcterms:modified>
</cp:coreProperties>
</file>